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</p:sldIdLst>
  <p:sldSz cx="9144000" cy="6858000" type="screen4x3"/>
  <p:notesSz cx="6797675" cy="9926638"/>
  <p:defaultTextStyle>
    <a:defPPr>
      <a:defRPr lang="es-C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8AF660-1C32-4546-95E4-83DA3333DB33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D7159B-22B8-43A8-B19C-D39166AE630E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2DD1B2-5BB8-4FC3-92BA-02384BA1AE91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38BF59-FD8D-4CE2-B9E4-652EF4F1F6C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D67536-4FA1-4BD1-B49D-4D5522035F95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208F6-E31B-4E8A-AF68-96E294129011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5EC605-7FCA-4792-B09B-B63BD989633D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A1DC5F-7F5F-4B5C-BFF9-9EB4AC69200A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74589-EA93-4BC7-85CA-29F15250A0AD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A2DCB-7B5E-48E6-A4FB-580775A36C1E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98AB8-EB75-4B0E-9338-2C0540F3EA19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7777F-A7A6-49F6-8BA8-9D5D017ADCB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AF46C-E4A8-4944-BAAE-E83A398730E5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84991-3ED0-44DC-9CD6-8E22275F4D30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D1D7F0-A0E6-4A6F-9924-2086010BC511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076F0-4960-472E-AA80-9BAD1525B2A5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48E885-ECF5-4B4D-8BBB-1A89FEDED051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3CA17-4F8C-4445-937B-D3FB8F89DD17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9EC71-2862-4F96-A03D-2E145EF8F169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6E177-0061-4EFB-AED3-8DFEEBD9A562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CL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5ED1A-9124-4B07-8E12-1C0C520BFCF7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9FBC4F-CB14-4377-AD97-DCC10FABC556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CL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5BD2693-81C5-44B4-8382-70A7D9F3D0AC}" type="datetimeFigureOut">
              <a:rPr lang="es-CL"/>
              <a:pPr>
                <a:defRPr/>
              </a:pPr>
              <a:t>14-05-2012</a:t>
            </a:fld>
            <a:endParaRPr lang="es-C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C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22A391-9FE8-4CAA-AC9E-331393EE3EB9}" type="slidenum">
              <a:rPr lang="es-CL"/>
              <a:pPr>
                <a:defRPr/>
              </a:pPr>
              <a:t>‹Nº›</a:t>
            </a:fld>
            <a:endParaRPr lang="es-C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endParaRPr lang="es-ES" smtClean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s-CL"/>
          </a:p>
        </p:txBody>
      </p:sp>
      <p:pic>
        <p:nvPicPr>
          <p:cNvPr id="13317" name="Picture 5" descr="sedex_blu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46563" y="0"/>
            <a:ext cx="4897437" cy="2679700"/>
          </a:xfrm>
          <a:prstGeom prst="rect">
            <a:avLst/>
          </a:prstGeom>
          <a:noFill/>
        </p:spPr>
      </p:pic>
      <p:pic>
        <p:nvPicPr>
          <p:cNvPr id="13315" name="Picture 2" descr="Logo 2011"/>
          <p:cNvPicPr>
            <a:picLocks noChangeAspect="1" noChangeArrowheads="1"/>
          </p:cNvPicPr>
          <p:nvPr/>
        </p:nvPicPr>
        <p:blipFill>
          <a:blip r:embed="rId3"/>
          <a:srcRect t="10867" b="7150"/>
          <a:stretch>
            <a:fillRect/>
          </a:stretch>
        </p:blipFill>
        <p:spPr bwMode="auto">
          <a:xfrm>
            <a:off x="0" y="2405063"/>
            <a:ext cx="6337300" cy="2608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s-ES" smtClean="0"/>
          </a:p>
        </p:txBody>
      </p:sp>
      <p:sp>
        <p:nvSpPr>
          <p:cNvPr id="14338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CL" sz="3000" smtClean="0"/>
              <a:t>La mirada de Marinetti sobre el comercio ético/responsabilidad social.</a:t>
            </a:r>
          </a:p>
          <a:p>
            <a:pPr eaLnBrk="1" hangingPunct="1">
              <a:buFont typeface="Arial" charset="0"/>
              <a:buNone/>
            </a:pPr>
            <a:endParaRPr lang="es-CL" sz="3000" smtClean="0"/>
          </a:p>
          <a:p>
            <a:pPr eaLnBrk="1" hangingPunct="1"/>
            <a:r>
              <a:rPr lang="es-CL" sz="3000" smtClean="0"/>
              <a:t>Experiencia inicial con Sedex</a:t>
            </a:r>
          </a:p>
          <a:p>
            <a:pPr eaLnBrk="1" hangingPunct="1">
              <a:buFont typeface="Arial" charset="0"/>
              <a:buNone/>
            </a:pPr>
            <a:endParaRPr lang="es-CL" sz="3000" smtClean="0"/>
          </a:p>
          <a:p>
            <a:pPr eaLnBrk="1" hangingPunct="1"/>
            <a:r>
              <a:rPr lang="es-CL" sz="3000" smtClean="0"/>
              <a:t>Lo esperado…</a:t>
            </a:r>
          </a:p>
          <a:p>
            <a:pPr eaLnBrk="1" hangingPunct="1">
              <a:buFont typeface="Arial" charset="0"/>
              <a:buNone/>
            </a:pPr>
            <a:endParaRPr lang="es-ES_tradnl" sz="3000" smtClean="0"/>
          </a:p>
          <a:p>
            <a:pPr eaLnBrk="1" hangingPunct="1"/>
            <a:r>
              <a:rPr lang="es-CL" sz="3000" smtClean="0"/>
              <a:t>Evaluación</a:t>
            </a:r>
          </a:p>
        </p:txBody>
      </p:sp>
      <p:pic>
        <p:nvPicPr>
          <p:cNvPr id="14339" name="Picture 2" descr="Logo 2011"/>
          <p:cNvPicPr>
            <a:picLocks noChangeAspect="1" noChangeArrowheads="1"/>
          </p:cNvPicPr>
          <p:nvPr/>
        </p:nvPicPr>
        <p:blipFill>
          <a:blip r:embed="rId2"/>
          <a:srcRect t="10867" b="7150"/>
          <a:stretch>
            <a:fillRect/>
          </a:stretch>
        </p:blipFill>
        <p:spPr bwMode="auto">
          <a:xfrm>
            <a:off x="0" y="260350"/>
            <a:ext cx="2663825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1 Título"/>
          <p:cNvSpPr>
            <a:spLocks noGrp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eaLnBrk="1" hangingPunct="1"/>
            <a:r>
              <a:rPr lang="es-CL" b="1" smtClean="0"/>
              <a:t>NUESTRA MIRADA</a:t>
            </a:r>
          </a:p>
        </p:txBody>
      </p:sp>
      <p:sp>
        <p:nvSpPr>
          <p:cNvPr id="15362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s-CL" sz="2600" smtClean="0"/>
              <a:t>Suministrar responsablemente nuestros productos.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s-CL" sz="800" smtClean="0"/>
          </a:p>
          <a:p>
            <a:pPr eaLnBrk="1" hangingPunct="1">
              <a:lnSpc>
                <a:spcPct val="90000"/>
              </a:lnSpc>
            </a:pPr>
            <a:r>
              <a:rPr lang="es-CL" sz="2600" smtClean="0"/>
              <a:t>Productos seguros y de calidad para nuestros clientes.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s-CL" sz="800" smtClean="0"/>
          </a:p>
          <a:p>
            <a:pPr eaLnBrk="1" hangingPunct="1">
              <a:lnSpc>
                <a:spcPct val="90000"/>
              </a:lnSpc>
            </a:pPr>
            <a:r>
              <a:rPr lang="es-CL" sz="2600" smtClean="0"/>
              <a:t>Producidos con respeto al medio ambiente y las personas.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s-CL" sz="800" smtClean="0"/>
          </a:p>
        </p:txBody>
      </p:sp>
      <p:pic>
        <p:nvPicPr>
          <p:cNvPr id="15363" name="Picture 2" descr="Logo 2011"/>
          <p:cNvPicPr>
            <a:picLocks noChangeAspect="1" noChangeArrowheads="1"/>
          </p:cNvPicPr>
          <p:nvPr/>
        </p:nvPicPr>
        <p:blipFill>
          <a:blip r:embed="rId2"/>
          <a:srcRect t="10867" b="7150"/>
          <a:stretch>
            <a:fillRect/>
          </a:stretch>
        </p:blipFill>
        <p:spPr bwMode="auto">
          <a:xfrm>
            <a:off x="0" y="90488"/>
            <a:ext cx="23399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5" descr="comercio-_just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0" y="3460750"/>
            <a:ext cx="3414713" cy="3397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Título"/>
          <p:cNvSpPr>
            <a:spLocks noGrp="1"/>
          </p:cNvSpPr>
          <p:nvPr>
            <p:ph type="title" idx="4294967295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eaLnBrk="1" hangingPunct="1"/>
            <a:r>
              <a:rPr lang="es-CL" b="1" smtClean="0"/>
              <a:t>NUESTRA MIRADA</a:t>
            </a:r>
          </a:p>
        </p:txBody>
      </p:sp>
      <p:sp>
        <p:nvSpPr>
          <p:cNvPr id="18435" name="2 Marcador de contenido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s-CL" sz="800" smtClean="0"/>
          </a:p>
          <a:p>
            <a:pPr eaLnBrk="1" hangingPunct="1">
              <a:lnSpc>
                <a:spcPct val="90000"/>
              </a:lnSpc>
            </a:pPr>
            <a:r>
              <a:rPr lang="es-CL" sz="2600" smtClean="0"/>
              <a:t>Una nueva forma de gestión. 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s-CL" sz="800" smtClean="0"/>
          </a:p>
          <a:p>
            <a:pPr eaLnBrk="1" hangingPunct="1">
              <a:lnSpc>
                <a:spcPct val="90000"/>
              </a:lnSpc>
            </a:pPr>
            <a:r>
              <a:rPr lang="es-CL" sz="2600" smtClean="0"/>
              <a:t>Avanzamos en un mercado cada vez más competitivo.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endParaRPr lang="es-CL" sz="800" smtClean="0"/>
          </a:p>
          <a:p>
            <a:pPr eaLnBrk="1" hangingPunct="1">
              <a:lnSpc>
                <a:spcPct val="90000"/>
              </a:lnSpc>
            </a:pPr>
            <a:r>
              <a:rPr lang="es-CL" sz="2600" smtClean="0"/>
              <a:t>El actual modelo de negocio debe sufrir un cambio, pero no por moda sino porque estamos convencidos que debe haber un equilibrio entre el beneficio social, beneficio ambiental y beneficio económico.</a:t>
            </a:r>
            <a:endParaRPr lang="es-CL" sz="2700" smtClean="0"/>
          </a:p>
        </p:txBody>
      </p:sp>
      <p:pic>
        <p:nvPicPr>
          <p:cNvPr id="18436" name="Picture 2" descr="Logo 2011"/>
          <p:cNvPicPr>
            <a:picLocks noChangeAspect="1" noChangeArrowheads="1"/>
          </p:cNvPicPr>
          <p:nvPr/>
        </p:nvPicPr>
        <p:blipFill>
          <a:blip r:embed="rId2"/>
          <a:srcRect t="10867" b="7150"/>
          <a:stretch>
            <a:fillRect/>
          </a:stretch>
        </p:blipFill>
        <p:spPr bwMode="auto">
          <a:xfrm>
            <a:off x="0" y="90488"/>
            <a:ext cx="23399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9" name="Picture 7" descr="susisifo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8038" y="4652963"/>
            <a:ext cx="1895475" cy="1905000"/>
          </a:xfrm>
          <a:prstGeom prst="rect">
            <a:avLst/>
          </a:prstGeom>
          <a:noFill/>
        </p:spPr>
      </p:pic>
      <p:pic>
        <p:nvPicPr>
          <p:cNvPr id="18441" name="Picture 9" descr="recurso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411413" y="4405313"/>
            <a:ext cx="3817937" cy="24526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9" dur="500"/>
                                        <p:tgtEl>
                                          <p:spTgt spid="184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84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1 Título"/>
          <p:cNvSpPr>
            <a:spLocks noGrp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eaLnBrk="1" hangingPunct="1"/>
            <a:r>
              <a:rPr lang="es-CL" b="1" smtClean="0"/>
              <a:t>NUESTRA EXPERIENCIA</a:t>
            </a:r>
          </a:p>
        </p:txBody>
      </p:sp>
      <p:sp>
        <p:nvSpPr>
          <p:cNvPr id="16386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CL" sz="3000" smtClean="0"/>
              <a:t>1 o 2 años inscritos en Sedex.</a:t>
            </a:r>
          </a:p>
          <a:p>
            <a:pPr eaLnBrk="1" hangingPunct="1"/>
            <a:r>
              <a:rPr lang="es-CL" sz="3000" smtClean="0"/>
              <a:t>Cliente inicia el proceso.</a:t>
            </a:r>
          </a:p>
          <a:p>
            <a:pPr eaLnBrk="1" hangingPunct="1"/>
            <a:r>
              <a:rPr lang="es-CL" sz="3000" smtClean="0"/>
              <a:t>Cliente establece fechas plazos.</a:t>
            </a:r>
          </a:p>
          <a:p>
            <a:pPr eaLnBrk="1" hangingPunct="1"/>
            <a:r>
              <a:rPr lang="es-CL" sz="3000" smtClean="0"/>
              <a:t>Y comienza nuestro PROCESO….</a:t>
            </a:r>
          </a:p>
          <a:p>
            <a:pPr eaLnBrk="1" hangingPunct="1">
              <a:buFont typeface="Arial" charset="0"/>
              <a:buNone/>
            </a:pPr>
            <a:endParaRPr lang="es-CL" sz="3000" smtClean="0"/>
          </a:p>
        </p:txBody>
      </p:sp>
      <p:pic>
        <p:nvPicPr>
          <p:cNvPr id="16387" name="Picture 2" descr="Logo 2011"/>
          <p:cNvPicPr>
            <a:picLocks noChangeAspect="1" noChangeArrowheads="1"/>
          </p:cNvPicPr>
          <p:nvPr/>
        </p:nvPicPr>
        <p:blipFill>
          <a:blip r:embed="rId2"/>
          <a:srcRect t="10867" b="7150"/>
          <a:stretch>
            <a:fillRect/>
          </a:stretch>
        </p:blipFill>
        <p:spPr bwMode="auto">
          <a:xfrm>
            <a:off x="0" y="90488"/>
            <a:ext cx="23399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1 Título"/>
          <p:cNvSpPr>
            <a:spLocks noGrp="1"/>
          </p:cNvSpPr>
          <p:nvPr>
            <p:ph type="title"/>
          </p:nvPr>
        </p:nvSpPr>
        <p:spPr>
          <a:xfrm>
            <a:off x="2484438" y="274638"/>
            <a:ext cx="6202362" cy="1143000"/>
          </a:xfrm>
        </p:spPr>
        <p:txBody>
          <a:bodyPr/>
          <a:lstStyle/>
          <a:p>
            <a:pPr eaLnBrk="1" hangingPunct="1"/>
            <a:r>
              <a:rPr lang="es-CL" b="1" smtClean="0"/>
              <a:t>QUE ESPERAMOS?</a:t>
            </a:r>
          </a:p>
        </p:txBody>
      </p:sp>
      <p:sp>
        <p:nvSpPr>
          <p:cNvPr id="17410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s-CL" sz="3000" smtClean="0"/>
              <a:t>Efectivamente reducir burocracia.</a:t>
            </a:r>
          </a:p>
          <a:p>
            <a:pPr eaLnBrk="1" hangingPunct="1"/>
            <a:r>
              <a:rPr lang="es-CL" sz="3000" smtClean="0"/>
              <a:t>Comunicación eficaz con los clientes.</a:t>
            </a:r>
          </a:p>
          <a:p>
            <a:pPr eaLnBrk="1" hangingPunct="1"/>
            <a:r>
              <a:rPr lang="es-CL" sz="3000" smtClean="0"/>
              <a:t>Operar de una forma más social y ambientalmente responsable.</a:t>
            </a:r>
          </a:p>
          <a:p>
            <a:pPr eaLnBrk="1" hangingPunct="1"/>
            <a:r>
              <a:rPr lang="es-CL" sz="3000" smtClean="0"/>
              <a:t>Cumplir las expectativas de clientes.</a:t>
            </a:r>
          </a:p>
          <a:p>
            <a:pPr eaLnBrk="1" hangingPunct="1"/>
            <a:r>
              <a:rPr lang="es-CL" sz="3000" smtClean="0"/>
              <a:t>Otorgar mayor confianza.</a:t>
            </a:r>
          </a:p>
          <a:p>
            <a:pPr eaLnBrk="1" hangingPunct="1"/>
            <a:r>
              <a:rPr lang="es-CL" sz="3000" smtClean="0"/>
              <a:t>Disminuir la ejecución de auditorías.</a:t>
            </a:r>
          </a:p>
          <a:p>
            <a:pPr eaLnBrk="1" hangingPunct="1">
              <a:buFont typeface="Arial" charset="0"/>
              <a:buNone/>
            </a:pPr>
            <a:endParaRPr lang="es-CL" sz="3000" smtClean="0"/>
          </a:p>
        </p:txBody>
      </p:sp>
      <p:pic>
        <p:nvPicPr>
          <p:cNvPr id="17411" name="Picture 2" descr="Logo 2011"/>
          <p:cNvPicPr>
            <a:picLocks noChangeAspect="1" noChangeArrowheads="1"/>
          </p:cNvPicPr>
          <p:nvPr/>
        </p:nvPicPr>
        <p:blipFill>
          <a:blip r:embed="rId2"/>
          <a:srcRect t="10867" b="7150"/>
          <a:stretch>
            <a:fillRect/>
          </a:stretch>
        </p:blipFill>
        <p:spPr bwMode="auto">
          <a:xfrm>
            <a:off x="0" y="163513"/>
            <a:ext cx="2339975" cy="96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4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74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74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4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1 Título"/>
          <p:cNvSpPr>
            <a:spLocks noGrp="1"/>
          </p:cNvSpPr>
          <p:nvPr>
            <p:ph type="ctrTitle" idx="4294967295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pPr eaLnBrk="1" hangingPunct="1"/>
            <a:endParaRPr lang="es-ES" smtClean="0"/>
          </a:p>
        </p:txBody>
      </p:sp>
      <p:pic>
        <p:nvPicPr>
          <p:cNvPr id="20484" name="Picture 4" descr="sedex_blu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57750" y="0"/>
            <a:ext cx="4286250" cy="2344738"/>
          </a:xfrm>
          <a:prstGeom prst="rect">
            <a:avLst/>
          </a:prstGeom>
          <a:noFill/>
        </p:spPr>
      </p:pic>
      <p:pic>
        <p:nvPicPr>
          <p:cNvPr id="20485" name="Picture 2" descr="Logo 2011"/>
          <p:cNvPicPr>
            <a:picLocks noChangeAspect="1" noChangeArrowheads="1"/>
          </p:cNvPicPr>
          <p:nvPr/>
        </p:nvPicPr>
        <p:blipFill>
          <a:blip r:embed="rId3"/>
          <a:srcRect t="10867" b="7150"/>
          <a:stretch>
            <a:fillRect/>
          </a:stretch>
        </p:blipFill>
        <p:spPr bwMode="auto">
          <a:xfrm>
            <a:off x="0" y="765175"/>
            <a:ext cx="3132138" cy="128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7" descr="BeneficiosSocialMedia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EFEFC"/>
              </a:clrFrom>
              <a:clrTo>
                <a:srgbClr val="FEFEFC">
                  <a:alpha val="0"/>
                </a:srgbClr>
              </a:clrTo>
            </a:clrChange>
          </a:blip>
          <a:srcRect l="24855" r="21019"/>
          <a:stretch>
            <a:fillRect/>
          </a:stretch>
        </p:blipFill>
        <p:spPr bwMode="auto">
          <a:xfrm>
            <a:off x="1908175" y="476250"/>
            <a:ext cx="5037138" cy="5761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2048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159</Words>
  <Application>Microsoft Office PowerPoint</Application>
  <PresentationFormat>Presentación en pantalla (4:3)</PresentationFormat>
  <Paragraphs>32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NUESTRA MIRADA</vt:lpstr>
      <vt:lpstr>NUESTRA MIRADA</vt:lpstr>
      <vt:lpstr>NUESTRA EXPERIENCIA</vt:lpstr>
      <vt:lpstr>QUE ESPERAMOS?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ismael</dc:creator>
  <cp:lastModifiedBy>Jose manuel melero</cp:lastModifiedBy>
  <cp:revision>28</cp:revision>
  <dcterms:created xsi:type="dcterms:W3CDTF">2012-05-12T22:50:32Z</dcterms:created>
  <dcterms:modified xsi:type="dcterms:W3CDTF">2012-05-14T23:14:44Z</dcterms:modified>
</cp:coreProperties>
</file>